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89190"/>
          </a:xfrm>
        </p:spPr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EE12597-0534-5538-BB45-E64F24411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81849"/>
            <a:ext cx="2073403" cy="64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logo">
            <a:extLst>
              <a:ext uri="{FF2B5EF4-FFF2-40B4-BE49-F238E27FC236}">
                <a16:creationId xmlns:a16="http://schemas.microsoft.com/office/drawing/2014/main" id="{B55B63F5-CD2C-7F01-C2AF-ADF923BA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5226"/>
            <a:ext cx="5137141" cy="88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400800"/>
            <a:ext cx="8229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200" dirty="0"/>
              <a:t>International Conference on Recent Advances in Engineering and Computer Applications-2023,14th &amp; 15th July 2023</a:t>
            </a:r>
            <a:endParaRPr lang="en-US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C55C225-FBC4-4B1A-7003-29E91DEB7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81849"/>
            <a:ext cx="2073403" cy="64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">
            <a:extLst>
              <a:ext uri="{FF2B5EF4-FFF2-40B4-BE49-F238E27FC236}">
                <a16:creationId xmlns:a16="http://schemas.microsoft.com/office/drawing/2014/main" id="{3E5051CB-C68A-7752-92B5-9B6B3F5FE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46" y="104239"/>
            <a:ext cx="5415392" cy="93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400800"/>
            <a:ext cx="8382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International Conference on Recent Advances in Engineering and Computer Applications-2023,14th &amp; 15th July 2023</a:t>
            </a:r>
            <a:endParaRPr lang="en-US" sz="1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CF139E6-6992-59CE-E52E-A6468347D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81849"/>
            <a:ext cx="2073403" cy="64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logo">
            <a:extLst>
              <a:ext uri="{FF2B5EF4-FFF2-40B4-BE49-F238E27FC236}">
                <a16:creationId xmlns:a16="http://schemas.microsoft.com/office/drawing/2014/main" id="{31B38618-D67A-A860-F98A-B9B581D3D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46" y="104239"/>
            <a:ext cx="5415392" cy="93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6427082"/>
            <a:ext cx="8229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International Conference on Recent Advances in Engineering and Computer Applications-2023,14th &amp; 15th July 2023</a:t>
            </a:r>
            <a:endParaRPr lang="en-US" sz="1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78DFCE1-74F2-EC9A-45C6-C49AEC51C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81849"/>
            <a:ext cx="2073403" cy="64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logo">
            <a:extLst>
              <a:ext uri="{FF2B5EF4-FFF2-40B4-BE49-F238E27FC236}">
                <a16:creationId xmlns:a16="http://schemas.microsoft.com/office/drawing/2014/main" id="{C8C2E525-5B2D-3A0B-34B9-72AE18740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46" y="104239"/>
            <a:ext cx="5415392" cy="93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412468"/>
            <a:ext cx="876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International Conference on Recent Advances in Engineering and Computer Applications-2023,14th &amp; 15th July 2023</a:t>
            </a:r>
            <a:endParaRPr lang="en-US" sz="1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8A6D20-0A1E-990A-3ED6-568536CD8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81849"/>
            <a:ext cx="2073403" cy="64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logo">
            <a:extLst>
              <a:ext uri="{FF2B5EF4-FFF2-40B4-BE49-F238E27FC236}">
                <a16:creationId xmlns:a16="http://schemas.microsoft.com/office/drawing/2014/main" id="{14C84237-FCFF-6A8C-D5D1-EEC172D15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46" y="104239"/>
            <a:ext cx="5415392" cy="93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412468"/>
            <a:ext cx="8229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International Conference on Recent Advances in Engineering and Computer Applications-2023,14th &amp; 15th July 2023</a:t>
            </a:r>
            <a:endParaRPr lang="en-US" sz="1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BBB5356-B7CA-0A34-88FF-74491F072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81849"/>
            <a:ext cx="2073403" cy="64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logo">
            <a:extLst>
              <a:ext uri="{FF2B5EF4-FFF2-40B4-BE49-F238E27FC236}">
                <a16:creationId xmlns:a16="http://schemas.microsoft.com/office/drawing/2014/main" id="{6088D870-D56D-D4B7-265B-9D6813922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46" y="104239"/>
            <a:ext cx="5415392" cy="93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396335"/>
            <a:ext cx="8229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International Conference on Recent Advances in Engineering and Computer Applications-2023,14th &amp; 15th July 2023</a:t>
            </a:r>
            <a:endParaRPr lang="en-US" sz="1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5BD2915-9946-FCCC-DEE0-7CF0440A6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81849"/>
            <a:ext cx="2073403" cy="64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logo">
            <a:extLst>
              <a:ext uri="{FF2B5EF4-FFF2-40B4-BE49-F238E27FC236}">
                <a16:creationId xmlns:a16="http://schemas.microsoft.com/office/drawing/2014/main" id="{DDA766BE-1CBE-0EE0-92DC-CCB7CF8D6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46" y="104239"/>
            <a:ext cx="5415392" cy="93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" y="6412468"/>
            <a:ext cx="862012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International Conference on Recent Advances in Engineering and Computer Applications-2023,14th &amp; 15th July 2023</a:t>
            </a:r>
            <a:endParaRPr lang="en-US" sz="1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6B41DE-B799-D8BE-5435-D77CBE1E3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1924"/>
            <a:ext cx="24479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183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IT-Support</cp:lastModifiedBy>
  <cp:revision>25</cp:revision>
  <dcterms:created xsi:type="dcterms:W3CDTF">2017-12-21T10:51:09Z</dcterms:created>
  <dcterms:modified xsi:type="dcterms:W3CDTF">2023-05-11T06:29:49Z</dcterms:modified>
</cp:coreProperties>
</file>